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2A30D-1745-464F-8111-E20DC48398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E3E0F9-A96E-402E-A585-93493650EF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E19C5-1212-4272-941C-98C52A772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7E247-E452-4707-A184-52CCC7BC526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63519-BD55-47C6-B698-73E8F73AC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8B411-6A65-43E4-BB6C-6D7316183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62D4-45E1-45F0-9D1A-C6E624A32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6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34025-5321-46AE-8258-9F5212CB4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E2CA24-FACF-4FEE-811D-0FF6C9A7E2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7188A-6154-49F1-8FE1-4A541B07F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7E247-E452-4707-A184-52CCC7BC526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C30D6-FD36-4B65-84ED-0FBC03296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CF1C7-9E36-4F9F-BE95-505D1F28C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62D4-45E1-45F0-9D1A-C6E624A32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1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F94749-73EC-4DA6-80D5-9BE0CFFDE5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C97810-2E0C-48FD-B327-5AC3CC1171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E9407-6B3C-47B9-ABAA-F24B3A9F0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7E247-E452-4707-A184-52CCC7BC526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D9800-027D-47BB-B03F-73043FAA3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76C20-2DA7-4A51-B562-65C315630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62D4-45E1-45F0-9D1A-C6E624A32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6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F05D9-91B5-4A82-9D9B-FCC0EA5AC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79DF8-6236-4451-B716-D5E39EA2F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CFFC6-3E25-4B25-A232-94813C9A3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7E247-E452-4707-A184-52CCC7BC526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7F723-DF56-4530-A312-945B6E578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21D76-44D3-44B5-965F-0A2258E91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62D4-45E1-45F0-9D1A-C6E624A32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69EBC-1A30-4996-AC85-0E04A1F18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317DB-9665-4B01-B791-F950B49A6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63B55-A54C-4186-AB37-E09B17F12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7E247-E452-4707-A184-52CCC7BC526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E5D73-EE18-4F16-A065-5C9B4418F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9183B-325A-4D3C-A6C9-9407BF407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62D4-45E1-45F0-9D1A-C6E624A32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7D66A-5FB4-4FA5-AE48-8282A3027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277E7-A802-425F-B09E-D1458FE48B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59EE28-A166-4FC9-B351-B5E48A77EE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ABA07-77B0-43BD-9E3F-24CC841D5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7E247-E452-4707-A184-52CCC7BC526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3D80AA-B849-4316-AF40-2A8142738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C53013-FD13-4FAD-9EDA-D319823B0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62D4-45E1-45F0-9D1A-C6E624A32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8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B89AA-F164-4F47-95CD-03DC50CD9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DDCEE2-5366-4E3A-AB1B-664AF7459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03CBC9-AAB2-4A40-9CC7-7E621ADCD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242A89-62A9-4322-B130-C5B1C793BB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045096-B252-4311-8CFA-2C664A16FF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D4449C-D838-4441-B787-F75D756F5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7E247-E452-4707-A184-52CCC7BC526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065EA9-FCB3-40AB-A36F-AD8D8E411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30B2A4-C1A4-467D-B138-797BB54D8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62D4-45E1-45F0-9D1A-C6E624A32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13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B101D-0520-43DA-8C50-5EE085B5C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83875B-CE96-447A-B16F-6D1EA4D12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7E247-E452-4707-A184-52CCC7BC526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75075E-A043-4B58-9D88-DBCCEB317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AEA5AA-E121-4E1B-9597-FB5DC0A33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62D4-45E1-45F0-9D1A-C6E624A32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63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056489-822F-4444-9C10-C76374C48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7E247-E452-4707-A184-52CCC7BC526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C2B62D-2C1C-48A2-B35B-72E381C1F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22C83-E484-4968-B646-15274E662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62D4-45E1-45F0-9D1A-C6E624A32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2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55D2E-3C4E-42F2-A4F6-F11D8C8F6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614CF-D477-4868-9E3B-8FDA6B943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AA80CA-DD19-445F-A2B6-A111A34CF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58F4CC-E0C6-46D4-9F28-A037B824B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7E247-E452-4707-A184-52CCC7BC526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2F8AE-F6BE-4D78-99E0-3AB978358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B236FD-6BF3-4382-B3D3-677A63120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62D4-45E1-45F0-9D1A-C6E624A32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4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DA17F-B353-4F18-82E0-2D2B25B5A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ECCFD7-91D9-41F6-AD21-BCBDA9FA76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84F835-375B-4B71-B31E-08F3DB198B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D5AA2F-E66D-4299-948E-3B3015582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7E247-E452-4707-A184-52CCC7BC526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2A613C-E80D-4AF6-8AF0-13CC63E4E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43267-51AD-497A-BEC6-57722E376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62D4-45E1-45F0-9D1A-C6E624A32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56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3B69F8-5EED-4C99-98EA-5F947BAF7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10FB64-1B34-4437-B1B6-F8C763825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F972D-97FE-423E-8596-D61A90E6D1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7E247-E452-4707-A184-52CCC7BC526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6B493-4BEE-47B6-B515-F459EFCDF0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1C9A8-E6CC-45D5-B9C9-E709FEC9ED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F62D4-45E1-45F0-9D1A-C6E624A32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5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7E3BD0-2DC5-472B-8838-CF1E01FA6C65}"/>
              </a:ext>
            </a:extLst>
          </p:cNvPr>
          <p:cNvSpPr txBox="1"/>
          <p:nvPr/>
        </p:nvSpPr>
        <p:spPr>
          <a:xfrm>
            <a:off x="844731" y="174172"/>
            <a:ext cx="10894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Sample Demo GPS Roadmap Looks Like This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F25A8D-0CBB-41C0-BE18-CCEDDD19D1DC}"/>
              </a:ext>
            </a:extLst>
          </p:cNvPr>
          <p:cNvSpPr/>
          <p:nvPr/>
        </p:nvSpPr>
        <p:spPr>
          <a:xfrm>
            <a:off x="653128" y="1227899"/>
            <a:ext cx="2603851" cy="16110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1. The Current State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C30AEBA-82BF-4D0A-BF7A-27324EE440E8}"/>
              </a:ext>
            </a:extLst>
          </p:cNvPr>
          <p:cNvSpPr/>
          <p:nvPr/>
        </p:nvSpPr>
        <p:spPr>
          <a:xfrm>
            <a:off x="3256980" y="1227899"/>
            <a:ext cx="522511" cy="51380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7m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816DDFA-3ED2-4923-9DA8-56406DA0A37B}"/>
              </a:ext>
            </a:extLst>
          </p:cNvPr>
          <p:cNvSpPr/>
          <p:nvPr/>
        </p:nvSpPr>
        <p:spPr>
          <a:xfrm>
            <a:off x="3256977" y="1760420"/>
            <a:ext cx="522513" cy="52992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3s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B71CD8C-93B8-4413-A789-FAB12011B742}"/>
              </a:ext>
            </a:extLst>
          </p:cNvPr>
          <p:cNvSpPr/>
          <p:nvPr/>
        </p:nvSpPr>
        <p:spPr>
          <a:xfrm>
            <a:off x="3256978" y="2309059"/>
            <a:ext cx="522513" cy="52992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9c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1C3C13-5383-46AB-B0ED-7C8C1B3F5057}"/>
              </a:ext>
            </a:extLst>
          </p:cNvPr>
          <p:cNvSpPr/>
          <p:nvPr/>
        </p:nvSpPr>
        <p:spPr>
          <a:xfrm>
            <a:off x="4846320" y="1227899"/>
            <a:ext cx="2603851" cy="16110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2. Fixing The Problems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9D68958-39EF-4A49-9BDE-B83211FD07C8}"/>
              </a:ext>
            </a:extLst>
          </p:cNvPr>
          <p:cNvSpPr/>
          <p:nvPr/>
        </p:nvSpPr>
        <p:spPr>
          <a:xfrm>
            <a:off x="7450172" y="1227899"/>
            <a:ext cx="522511" cy="51380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EBF2540-A41A-4A1F-A9E4-6AEC98981892}"/>
              </a:ext>
            </a:extLst>
          </p:cNvPr>
          <p:cNvSpPr/>
          <p:nvPr/>
        </p:nvSpPr>
        <p:spPr>
          <a:xfrm>
            <a:off x="7450169" y="1760420"/>
            <a:ext cx="522513" cy="52992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3DA83B6-C034-4B1C-BF53-5FC87CDEC93B}"/>
              </a:ext>
            </a:extLst>
          </p:cNvPr>
          <p:cNvSpPr/>
          <p:nvPr/>
        </p:nvSpPr>
        <p:spPr>
          <a:xfrm>
            <a:off x="7450170" y="2309059"/>
            <a:ext cx="522513" cy="52992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6C0544-A0B5-43B8-9C70-0D46FA36F812}"/>
              </a:ext>
            </a:extLst>
          </p:cNvPr>
          <p:cNvSpPr txBox="1"/>
          <p:nvPr/>
        </p:nvSpPr>
        <p:spPr>
          <a:xfrm>
            <a:off x="4776640" y="3002174"/>
            <a:ext cx="31960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400" dirty="0"/>
              <a:t>Show Everything Fixed!</a:t>
            </a:r>
          </a:p>
          <a:p>
            <a:pPr marL="342900" indent="-342900">
              <a:buAutoNum type="arabicPeriod"/>
            </a:pPr>
            <a:r>
              <a:rPr lang="en-US" sz="1400" dirty="0"/>
              <a:t>Analysis Of Prevented Failures</a:t>
            </a:r>
          </a:p>
          <a:p>
            <a:pPr marL="342900" indent="-342900">
              <a:buAutoNum type="arabicPeriod"/>
            </a:pPr>
            <a:r>
              <a:rPr lang="en-US" sz="1400" dirty="0"/>
              <a:t>AI Recommendations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8D9A54-FFE9-4D5F-8309-B139CC8D573C}"/>
              </a:ext>
            </a:extLst>
          </p:cNvPr>
          <p:cNvSpPr/>
          <p:nvPr/>
        </p:nvSpPr>
        <p:spPr>
          <a:xfrm>
            <a:off x="8782605" y="1227899"/>
            <a:ext cx="2603851" cy="16110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3. Real-Time Analysis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A05F0EC-E028-45D9-8ABD-9E3966502736}"/>
              </a:ext>
            </a:extLst>
          </p:cNvPr>
          <p:cNvSpPr/>
          <p:nvPr/>
        </p:nvSpPr>
        <p:spPr>
          <a:xfrm>
            <a:off x="11386457" y="1227899"/>
            <a:ext cx="522511" cy="51380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2AAD4D1-872E-4863-999E-DAE0EA451A39}"/>
              </a:ext>
            </a:extLst>
          </p:cNvPr>
          <p:cNvSpPr/>
          <p:nvPr/>
        </p:nvSpPr>
        <p:spPr>
          <a:xfrm>
            <a:off x="11386454" y="1760420"/>
            <a:ext cx="522513" cy="52992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B6F46B9-61DF-42DC-B91D-A727FC2B288E}"/>
              </a:ext>
            </a:extLst>
          </p:cNvPr>
          <p:cNvSpPr/>
          <p:nvPr/>
        </p:nvSpPr>
        <p:spPr>
          <a:xfrm>
            <a:off x="11386455" y="2309059"/>
            <a:ext cx="522513" cy="52992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05AA43-B209-4359-B2B9-C2AFBB197C4E}"/>
              </a:ext>
            </a:extLst>
          </p:cNvPr>
          <p:cNvSpPr txBox="1"/>
          <p:nvPr/>
        </p:nvSpPr>
        <p:spPr>
          <a:xfrm>
            <a:off x="8712925" y="3002174"/>
            <a:ext cx="31960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400" dirty="0" err="1"/>
              <a:t>Transwarp</a:t>
            </a:r>
            <a:r>
              <a:rPr lang="en-US" sz="1400" dirty="0"/>
              <a:t> Retro Analysis</a:t>
            </a:r>
          </a:p>
          <a:p>
            <a:pPr marL="342900" indent="-342900">
              <a:buAutoNum type="arabicPeriod"/>
            </a:pPr>
            <a:r>
              <a:rPr lang="en-US" sz="1400" dirty="0"/>
              <a:t>Proactive Resolution</a:t>
            </a:r>
          </a:p>
          <a:p>
            <a:pPr marL="342900" indent="-342900">
              <a:buAutoNum type="arabicPeriod"/>
            </a:pPr>
            <a:r>
              <a:rPr lang="en-US" sz="1400" dirty="0"/>
              <a:t>Perimeter Event Sharing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FEDA357-4A65-479A-AA6C-1B54EA7FD820}"/>
              </a:ext>
            </a:extLst>
          </p:cNvPr>
          <p:cNvSpPr/>
          <p:nvPr/>
        </p:nvSpPr>
        <p:spPr>
          <a:xfrm>
            <a:off x="4920339" y="4106115"/>
            <a:ext cx="2603851" cy="16110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5. Executive Dashboard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19C6B85B-8A69-4A3F-9152-8B80C4B68B9D}"/>
              </a:ext>
            </a:extLst>
          </p:cNvPr>
          <p:cNvSpPr/>
          <p:nvPr/>
        </p:nvSpPr>
        <p:spPr>
          <a:xfrm>
            <a:off x="7524191" y="4106115"/>
            <a:ext cx="522511" cy="51380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0C15BE92-201F-4488-BF3C-03855A5CE097}"/>
              </a:ext>
            </a:extLst>
          </p:cNvPr>
          <p:cNvSpPr/>
          <p:nvPr/>
        </p:nvSpPr>
        <p:spPr>
          <a:xfrm>
            <a:off x="7524188" y="4638636"/>
            <a:ext cx="522513" cy="52992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6EA52C6-4E07-49F3-9163-13A6BFAA77C1}"/>
              </a:ext>
            </a:extLst>
          </p:cNvPr>
          <p:cNvSpPr/>
          <p:nvPr/>
        </p:nvSpPr>
        <p:spPr>
          <a:xfrm>
            <a:off x="7524189" y="5187275"/>
            <a:ext cx="522513" cy="52992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5400D32-79A4-4ADA-8AA4-586673F97DF8}"/>
              </a:ext>
            </a:extLst>
          </p:cNvPr>
          <p:cNvSpPr txBox="1"/>
          <p:nvPr/>
        </p:nvSpPr>
        <p:spPr>
          <a:xfrm>
            <a:off x="4850659" y="5880390"/>
            <a:ext cx="31960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400" dirty="0"/>
              <a:t>Financial Analysis</a:t>
            </a:r>
          </a:p>
          <a:p>
            <a:pPr marL="342900" indent="-342900">
              <a:buAutoNum type="arabicPeriod"/>
            </a:pPr>
            <a:r>
              <a:rPr lang="en-US" sz="1400" dirty="0"/>
              <a:t>24 Hour Daily Summary</a:t>
            </a:r>
          </a:p>
          <a:p>
            <a:pPr marL="342900" indent="-342900">
              <a:buAutoNum type="arabicPeriod"/>
            </a:pPr>
            <a:r>
              <a:rPr lang="en-US" sz="1400" dirty="0"/>
              <a:t>(Internal) Audit Report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0D58A2D-F74F-4198-B6C9-4FD7AF03E267}"/>
              </a:ext>
            </a:extLst>
          </p:cNvPr>
          <p:cNvSpPr/>
          <p:nvPr/>
        </p:nvSpPr>
        <p:spPr>
          <a:xfrm>
            <a:off x="8856624" y="4106115"/>
            <a:ext cx="2603851" cy="16110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4. Reports &amp; More Analysis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BEE2A962-9B1C-42B8-832B-0A864F16AB22}"/>
              </a:ext>
            </a:extLst>
          </p:cNvPr>
          <p:cNvSpPr/>
          <p:nvPr/>
        </p:nvSpPr>
        <p:spPr>
          <a:xfrm>
            <a:off x="11460476" y="4106115"/>
            <a:ext cx="522511" cy="51380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5B0D6162-1CD4-4644-A541-940C639DAF96}"/>
              </a:ext>
            </a:extLst>
          </p:cNvPr>
          <p:cNvSpPr/>
          <p:nvPr/>
        </p:nvSpPr>
        <p:spPr>
          <a:xfrm>
            <a:off x="11460473" y="4638636"/>
            <a:ext cx="522513" cy="52992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45EE22F3-9165-456F-8E55-8D9DF4535542}"/>
              </a:ext>
            </a:extLst>
          </p:cNvPr>
          <p:cNvSpPr/>
          <p:nvPr/>
        </p:nvSpPr>
        <p:spPr>
          <a:xfrm>
            <a:off x="11460474" y="5187275"/>
            <a:ext cx="522513" cy="52992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07CE53D-1CE4-437C-B245-A6A4BC60F931}"/>
              </a:ext>
            </a:extLst>
          </p:cNvPr>
          <p:cNvSpPr txBox="1"/>
          <p:nvPr/>
        </p:nvSpPr>
        <p:spPr>
          <a:xfrm>
            <a:off x="8786944" y="5880390"/>
            <a:ext cx="31960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400" dirty="0"/>
              <a:t>Time/Money/People Savings</a:t>
            </a:r>
          </a:p>
          <a:p>
            <a:pPr marL="342900" indent="-342900">
              <a:buAutoNum type="arabicPeriod"/>
            </a:pPr>
            <a:r>
              <a:rPr lang="en-US" sz="1400" dirty="0"/>
              <a:t>Global Intelligence</a:t>
            </a:r>
          </a:p>
          <a:p>
            <a:pPr marL="342900" indent="-342900">
              <a:buAutoNum type="arabicPeriod"/>
            </a:pPr>
            <a:r>
              <a:rPr lang="en-US" sz="1400" dirty="0"/>
              <a:t>Hacks And Attacks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5AA44B6-FC28-41F5-BE29-620E0723848B}"/>
              </a:ext>
            </a:extLst>
          </p:cNvPr>
          <p:cNvSpPr/>
          <p:nvPr/>
        </p:nvSpPr>
        <p:spPr>
          <a:xfrm>
            <a:off x="653128" y="4106115"/>
            <a:ext cx="3126362" cy="16110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Benefit Summary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25% Productivity Gain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18% Faster Time to Market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Reduction In IT Complexity</a:t>
            </a:r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6A24456E-D61E-4171-8CB4-4DA66588FBD9}"/>
              </a:ext>
            </a:extLst>
          </p:cNvPr>
          <p:cNvSpPr/>
          <p:nvPr/>
        </p:nvSpPr>
        <p:spPr>
          <a:xfrm>
            <a:off x="3990109" y="1961804"/>
            <a:ext cx="599303" cy="266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589B9D66-5B23-45A9-A04B-EDC0E4B11A82}"/>
              </a:ext>
            </a:extLst>
          </p:cNvPr>
          <p:cNvSpPr/>
          <p:nvPr/>
        </p:nvSpPr>
        <p:spPr>
          <a:xfrm>
            <a:off x="8089050" y="1956262"/>
            <a:ext cx="599303" cy="266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D0332290-2085-41A3-A273-B92C8CFD6D68}"/>
              </a:ext>
            </a:extLst>
          </p:cNvPr>
          <p:cNvSpPr/>
          <p:nvPr/>
        </p:nvSpPr>
        <p:spPr>
          <a:xfrm rot="5400000">
            <a:off x="11160821" y="3282852"/>
            <a:ext cx="599303" cy="266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7EE9D334-A16C-4CD1-9A11-6C1FC255C2CE}"/>
              </a:ext>
            </a:extLst>
          </p:cNvPr>
          <p:cNvSpPr/>
          <p:nvPr/>
        </p:nvSpPr>
        <p:spPr>
          <a:xfrm rot="10800000">
            <a:off x="8155965" y="4778654"/>
            <a:ext cx="599303" cy="266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A8E8860B-A4B3-4407-BEB5-50430744C6F8}"/>
              </a:ext>
            </a:extLst>
          </p:cNvPr>
          <p:cNvSpPr/>
          <p:nvPr/>
        </p:nvSpPr>
        <p:spPr>
          <a:xfrm rot="10800000">
            <a:off x="4007521" y="4770594"/>
            <a:ext cx="599303" cy="266007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0055308-4945-4C9A-8706-B89789A28768}"/>
              </a:ext>
            </a:extLst>
          </p:cNvPr>
          <p:cNvSpPr txBox="1"/>
          <p:nvPr/>
        </p:nvSpPr>
        <p:spPr>
          <a:xfrm>
            <a:off x="250349" y="6037017"/>
            <a:ext cx="4130458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Outline Demo Flow For Acme </a:t>
            </a:r>
            <a:r>
              <a:rPr lang="en-US" sz="1400" dirty="0" err="1"/>
              <a:t>Rocketskates</a:t>
            </a:r>
            <a:r>
              <a:rPr lang="en-US" sz="1400" dirty="0"/>
              <a:t> : </a:t>
            </a:r>
          </a:p>
          <a:p>
            <a:r>
              <a:rPr lang="en-US" sz="1400" dirty="0"/>
              <a:t>Reverse </a:t>
            </a:r>
            <a:r>
              <a:rPr lang="en-US" sz="1400" dirty="0" err="1"/>
              <a:t>Transwarp</a:t>
            </a:r>
            <a:r>
              <a:rPr lang="en-US" sz="1400" dirty="0"/>
              <a:t> Osmotic Cloud Defense Analytics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F0AEB47-01DB-452C-BD92-D9F44D229A32}"/>
              </a:ext>
            </a:extLst>
          </p:cNvPr>
          <p:cNvSpPr txBox="1"/>
          <p:nvPr/>
        </p:nvSpPr>
        <p:spPr>
          <a:xfrm>
            <a:off x="675992" y="3008947"/>
            <a:ext cx="31960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400" dirty="0"/>
              <a:t>Current System w/Failures</a:t>
            </a:r>
          </a:p>
          <a:p>
            <a:pPr marL="342900" indent="-342900">
              <a:buAutoNum type="arabicPeriod"/>
            </a:pPr>
            <a:r>
              <a:rPr lang="en-US" sz="1400" dirty="0"/>
              <a:t>Analysis Of Failures</a:t>
            </a:r>
          </a:p>
          <a:p>
            <a:pPr marL="342900" indent="-342900">
              <a:buAutoNum type="arabicPeriod"/>
            </a:pPr>
            <a:r>
              <a:rPr lang="en-US" sz="1400"/>
              <a:t>Past History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54139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126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Care</dc:creator>
  <cp:lastModifiedBy>John Care</cp:lastModifiedBy>
  <cp:revision>3</cp:revision>
  <dcterms:created xsi:type="dcterms:W3CDTF">2021-06-10T15:48:02Z</dcterms:created>
  <dcterms:modified xsi:type="dcterms:W3CDTF">2021-06-10T16:06:28Z</dcterms:modified>
</cp:coreProperties>
</file>